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学校：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                              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中荣获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7027964" y="5110117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566428" y="5413164"/>
            <a:ext cx="19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二〇二三年四月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10" y="468062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59</Words>
  <Application>Microsoft Office PowerPoint</Application>
  <PresentationFormat>宽屏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16</cp:revision>
  <dcterms:created xsi:type="dcterms:W3CDTF">2023-09-24T03:40:19Z</dcterms:created>
  <dcterms:modified xsi:type="dcterms:W3CDTF">2024-03-01T06:02:15Z</dcterms:modified>
</cp:coreProperties>
</file>